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2" r:id="rId6"/>
    <p:sldId id="257" r:id="rId7"/>
    <p:sldId id="263" r:id="rId8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FFFF"/>
    <a:srgbClr val="1B2225"/>
    <a:srgbClr val="000000"/>
    <a:srgbClr val="BB8326"/>
    <a:srgbClr val="B98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-2384" y="-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10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152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90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607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4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6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29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32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21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79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58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3EA18-6559-FB4B-8EE1-8D2DDBA9BC84}" type="datetimeFigureOut">
              <a:rPr kumimoji="1" lang="ja-JP" altLang="en-US" smtClean="0"/>
              <a:t>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A96EF-FB12-8C4C-B74D-661F900AB2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6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30183" y="1966472"/>
            <a:ext cx="1543982" cy="900017"/>
          </a:xfrm>
        </p:spPr>
        <p:txBody>
          <a:bodyPr>
            <a:normAutofit/>
          </a:bodyPr>
          <a:lstStyle/>
          <a:p>
            <a:pPr algn="l"/>
            <a:r>
              <a:rPr lang="en-US" altLang="ja-JP" sz="2000" dirty="0" smtClean="0">
                <a:latin typeface="Montserrat Medium"/>
                <a:cs typeface="Montserrat Medium"/>
              </a:rPr>
              <a:t>NURTURE</a:t>
            </a:r>
            <a:endParaRPr kumimoji="1" lang="ja-JP" altLang="en-US" sz="2000" dirty="0">
              <a:latin typeface="Montserrat Medium"/>
              <a:cs typeface="Montserrat Medium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34270" y="3697417"/>
            <a:ext cx="2567707" cy="973420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1600" dirty="0" err="1" smtClean="0">
                <a:solidFill>
                  <a:srgbClr val="1B2225"/>
                </a:solidFill>
                <a:latin typeface="Montserrat Medium"/>
                <a:cs typeface="Montserrat Medium"/>
              </a:rPr>
              <a:t>Noha</a:t>
            </a:r>
            <a:r>
              <a:rPr kumimoji="1" lang="en-US" altLang="ja-JP" sz="1600" dirty="0" smtClean="0">
                <a:solidFill>
                  <a:srgbClr val="1B2225"/>
                </a:solidFill>
                <a:latin typeface="Montserrat Medium"/>
                <a:cs typeface="Montserrat Medium"/>
              </a:rPr>
              <a:t> Kareem</a:t>
            </a:r>
            <a:endParaRPr lang="en-US" altLang="ja-JP" sz="1600" dirty="0">
              <a:solidFill>
                <a:srgbClr val="1B2225"/>
              </a:solidFill>
              <a:latin typeface="Montserrat Medium"/>
              <a:cs typeface="Montserrat Medium"/>
            </a:endParaRPr>
          </a:p>
          <a:p>
            <a:pPr algn="l"/>
            <a:r>
              <a:rPr kumimoji="1" lang="en-US" altLang="ja-JP" sz="1600" dirty="0" err="1" smtClean="0">
                <a:solidFill>
                  <a:srgbClr val="1B2225"/>
                </a:solidFill>
                <a:latin typeface="Montserrat Medium"/>
                <a:cs typeface="Montserrat Medium"/>
              </a:rPr>
              <a:t>Anit</a:t>
            </a:r>
            <a:r>
              <a:rPr kumimoji="1" lang="en-US" altLang="ja-JP" sz="1600" dirty="0" smtClean="0">
                <a:solidFill>
                  <a:srgbClr val="1B2225"/>
                </a:solidFill>
                <a:latin typeface="Montserrat Medium"/>
                <a:cs typeface="Montserrat Medium"/>
              </a:rPr>
              <a:t> </a:t>
            </a:r>
            <a:r>
              <a:rPr kumimoji="1" lang="en-US" altLang="ja-JP" sz="1600" dirty="0" err="1" smtClean="0">
                <a:solidFill>
                  <a:srgbClr val="1B2225"/>
                </a:solidFill>
                <a:latin typeface="Montserrat Medium"/>
                <a:cs typeface="Montserrat Medium"/>
              </a:rPr>
              <a:t>Mariyam</a:t>
            </a:r>
            <a:r>
              <a:rPr kumimoji="1" lang="en-US" altLang="ja-JP" sz="1600" dirty="0" smtClean="0">
                <a:solidFill>
                  <a:srgbClr val="1B2225"/>
                </a:solidFill>
                <a:latin typeface="Montserrat Medium"/>
                <a:cs typeface="Montserrat Medium"/>
              </a:rPr>
              <a:t> </a:t>
            </a:r>
            <a:r>
              <a:rPr kumimoji="1" lang="en-US" altLang="ja-JP" sz="1600" dirty="0" err="1" smtClean="0">
                <a:solidFill>
                  <a:srgbClr val="1B2225"/>
                </a:solidFill>
                <a:latin typeface="Montserrat Medium"/>
                <a:cs typeface="Montserrat Medium"/>
              </a:rPr>
              <a:t>Aji</a:t>
            </a:r>
            <a:endParaRPr kumimoji="1" lang="en-US" altLang="ja-JP" sz="1600" dirty="0" smtClean="0">
              <a:solidFill>
                <a:srgbClr val="1B2225"/>
              </a:solidFill>
              <a:latin typeface="Montserrat Medium"/>
              <a:cs typeface="Montserrat Medium"/>
            </a:endParaRPr>
          </a:p>
          <a:p>
            <a:pPr algn="l"/>
            <a:r>
              <a:rPr lang="en-US" altLang="ja-JP" sz="1600" dirty="0" smtClean="0">
                <a:solidFill>
                  <a:srgbClr val="1B2225"/>
                </a:solidFill>
                <a:latin typeface="Montserrat Medium"/>
                <a:cs typeface="Montserrat Medium"/>
              </a:rPr>
              <a:t>Nobuko Iki</a:t>
            </a:r>
            <a:endParaRPr kumimoji="1" lang="en-US" altLang="ja-JP" sz="1600" dirty="0" smtClean="0">
              <a:solidFill>
                <a:srgbClr val="1B2225"/>
              </a:solidFill>
              <a:latin typeface="Montserrat Medium"/>
              <a:cs typeface="Montserrat Medium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3409802" y="0"/>
            <a:ext cx="8460932" cy="85917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7" y="1126561"/>
            <a:ext cx="985768" cy="9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-3619499"/>
            <a:ext cx="9144000" cy="10477499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867" y="754302"/>
            <a:ext cx="8229600" cy="1363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>
                <a:solidFill>
                  <a:srgbClr val="1B2225"/>
                </a:solidFill>
                <a:latin typeface="Montserrat Regular"/>
                <a:cs typeface="Montserrat Regular"/>
              </a:rPr>
              <a:t>Did your plant wilt</a:t>
            </a:r>
            <a:r>
              <a:rPr lang="en-US" altLang="ja-JP" sz="2400" dirty="0" smtClean="0">
                <a:solidFill>
                  <a:srgbClr val="1B2225"/>
                </a:solidFill>
                <a:latin typeface="Montserrat Regular"/>
                <a:cs typeface="Montserrat Regular"/>
              </a:rPr>
              <a:t>?</a:t>
            </a:r>
            <a:endParaRPr lang="en-US" altLang="ja-JP" sz="2400" dirty="0">
              <a:solidFill>
                <a:srgbClr val="1B2225"/>
              </a:solidFill>
              <a:latin typeface="Montserrat Regular"/>
              <a:cs typeface="Montserrat Regular"/>
            </a:endParaRPr>
          </a:p>
          <a:p>
            <a:pPr marL="0" indent="0">
              <a:buNone/>
            </a:pPr>
            <a:r>
              <a:rPr lang="en-US" altLang="ja-JP" sz="2400" dirty="0">
                <a:solidFill>
                  <a:srgbClr val="1B2225"/>
                </a:solidFill>
                <a:latin typeface="Montserrat Regular"/>
                <a:cs typeface="Montserrat Regular"/>
              </a:rPr>
              <a:t>Having difficulties to take care of your plants</a:t>
            </a:r>
            <a:r>
              <a:rPr lang="en-US" altLang="ja-JP" sz="2400" dirty="0" smtClean="0">
                <a:solidFill>
                  <a:srgbClr val="1B2225"/>
                </a:solidFill>
                <a:latin typeface="Montserrat Regular"/>
                <a:cs typeface="Montserrat Regular"/>
              </a:rPr>
              <a:t>?</a:t>
            </a:r>
            <a:endParaRPr lang="en-US" altLang="ja-JP" sz="2400" dirty="0">
              <a:solidFill>
                <a:srgbClr val="1B2225"/>
              </a:solidFill>
              <a:latin typeface="Montserrat Regular"/>
              <a:cs typeface="Montserrat Regular"/>
            </a:endParaRPr>
          </a:p>
          <a:p>
            <a:pPr marL="0" indent="0">
              <a:buNone/>
            </a:pPr>
            <a:r>
              <a:rPr lang="en-US" altLang="ja-JP" sz="2400" dirty="0">
                <a:solidFill>
                  <a:srgbClr val="1B2225"/>
                </a:solidFill>
                <a:latin typeface="Montserrat Regular"/>
                <a:cs typeface="Montserrat Regular"/>
              </a:rPr>
              <a:t>Reviving the plants</a:t>
            </a:r>
            <a:r>
              <a:rPr lang="en-US" altLang="ja-JP" sz="2400" dirty="0" smtClean="0">
                <a:solidFill>
                  <a:srgbClr val="1B2225"/>
                </a:solidFill>
                <a:latin typeface="Montserrat Regular"/>
                <a:cs typeface="Montserrat Regular"/>
              </a:rPr>
              <a:t>?</a:t>
            </a:r>
            <a:endParaRPr kumimoji="1" lang="ja-JP" altLang="en-US" sz="2400" dirty="0">
              <a:solidFill>
                <a:srgbClr val="1B2225"/>
              </a:solidFill>
              <a:latin typeface="Montserrat Regular"/>
              <a:cs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3795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90000"/>
          </a:blip>
          <a:srcRect t="8753" b="8753"/>
          <a:stretch>
            <a:fillRect/>
          </a:stretch>
        </p:blipFill>
        <p:spPr>
          <a:xfrm>
            <a:off x="-3325963" y="0"/>
            <a:ext cx="12469964" cy="6858000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3846861" y="1131566"/>
            <a:ext cx="4728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latin typeface="Montserrat Medium"/>
                <a:cs typeface="Montserrat Medium"/>
              </a:rPr>
              <a:t>Plant Monitoring System</a:t>
            </a:r>
            <a:endParaRPr kumimoji="1" lang="ja-JP" altLang="en-US" sz="2800" dirty="0">
              <a:latin typeface="Montserrat Medium"/>
              <a:cs typeface="Montserrat Medium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80230" y="2509442"/>
            <a:ext cx="4064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I wanted to introducing the system here</a:t>
            </a:r>
            <a:r>
              <a:rPr kumimoji="1" lang="mr-IN" altLang="ja-JP" dirty="0" smtClean="0"/>
              <a:t>…</a:t>
            </a:r>
            <a:r>
              <a:rPr kumimoji="1" lang="en-US" altLang="ja-JP" dirty="0" smtClean="0"/>
              <a:t>I don’t know if such a thing is appropriate here</a:t>
            </a:r>
            <a:r>
              <a:rPr kumimoji="1" lang="mr-IN" altLang="ja-JP" dirty="0" smtClean="0"/>
              <a:t>…</a:t>
            </a:r>
            <a:r>
              <a:rPr kumimoji="1" lang="en-US" altLang="ja-JP" dirty="0" smtClean="0"/>
              <a:t>.  </a:t>
            </a:r>
          </a:p>
          <a:p>
            <a:r>
              <a:rPr lang="en-US" altLang="ja-JP" dirty="0"/>
              <a:t> 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Like  </a:t>
            </a:r>
          </a:p>
          <a:p>
            <a:r>
              <a:rPr kumimoji="1" lang="en-US" altLang="ja-JP" dirty="0" smtClean="0"/>
              <a:t>Let us help you maintain your own planting journey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But I am not sure if I am making sense</a:t>
            </a:r>
          </a:p>
          <a:p>
            <a:r>
              <a:rPr lang="en-US" altLang="ja-JP" dirty="0" smtClean="0"/>
              <a:t>Or I might sound weird</a:t>
            </a:r>
            <a:r>
              <a:rPr lang="mr-IN" altLang="ja-JP" dirty="0" smtClean="0"/>
              <a:t>…</a:t>
            </a:r>
            <a:r>
              <a:rPr lang="en-US" altLang="ja-JP" dirty="0" smtClean="0"/>
              <a:t>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137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60" y="-1"/>
            <a:ext cx="12699314" cy="687033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6444" y="423362"/>
            <a:ext cx="3251628" cy="731263"/>
          </a:xfrm>
        </p:spPr>
        <p:txBody>
          <a:bodyPr>
            <a:normAutofit/>
          </a:bodyPr>
          <a:lstStyle/>
          <a:p>
            <a:r>
              <a:rPr lang="en-US" altLang="ja-JP" sz="2800" dirty="0" smtClean="0">
                <a:latin typeface="Montserrat Regular"/>
                <a:cs typeface="Montserrat Regular"/>
              </a:rPr>
              <a:t> Functionality</a:t>
            </a:r>
            <a:endParaRPr kumimoji="1" lang="ja-JP" altLang="en-US" sz="2800" dirty="0">
              <a:latin typeface="Montserrat Regular"/>
              <a:cs typeface="Montserrat Regular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769" y="2344367"/>
            <a:ext cx="6642508" cy="225489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ja-JP" sz="2400" dirty="0">
                <a:latin typeface="Montserrat Medium"/>
                <a:cs typeface="Montserrat Medium"/>
              </a:rPr>
              <a:t>Moisture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ja-JP" sz="2400" dirty="0" smtClean="0">
                <a:latin typeface="Montserrat Medium"/>
                <a:cs typeface="Montserrat Medium"/>
              </a:rPr>
              <a:t>Temperature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ja-JP" sz="2400" dirty="0" smtClean="0">
                <a:latin typeface="Montserrat Medium"/>
                <a:cs typeface="Montserrat Medium"/>
              </a:rPr>
              <a:t>Light</a:t>
            </a:r>
            <a:endParaRPr lang="ja-JP" altLang="en-US" sz="2400" dirty="0">
              <a:latin typeface="Montserrat Medium"/>
              <a:cs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3362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16200000">
            <a:off x="-2339967" y="771997"/>
            <a:ext cx="7762459" cy="4409546"/>
          </a:xfrm>
          <a:prstGeom prst="rect">
            <a:avLst/>
          </a:prstGeom>
        </p:spPr>
      </p:pic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3848081" y="426329"/>
            <a:ext cx="3251628" cy="731263"/>
          </a:xfrm>
        </p:spPr>
        <p:txBody>
          <a:bodyPr>
            <a:normAutofit/>
          </a:bodyPr>
          <a:lstStyle/>
          <a:p>
            <a:r>
              <a:rPr lang="en-US" altLang="ja-JP" sz="2800" dirty="0" smtClean="0">
                <a:latin typeface="Montserrat Regular"/>
                <a:cs typeface="Montserrat Regular"/>
              </a:rPr>
              <a:t>Future plan</a:t>
            </a:r>
            <a:endParaRPr kumimoji="1" lang="ja-JP" altLang="en-US" sz="2800" dirty="0">
              <a:latin typeface="Montserrat Regular"/>
              <a:cs typeface="Montserrat Regular"/>
            </a:endParaRPr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88838" y="1603167"/>
            <a:ext cx="664250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smtClean="0">
                <a:latin typeface="Montserrat Regular"/>
                <a:cs typeface="Montserrat Regular"/>
              </a:rPr>
              <a:t>Register your plant from the plant library</a:t>
            </a:r>
          </a:p>
          <a:p>
            <a:pPr marL="0" indent="0">
              <a:buNone/>
            </a:pPr>
            <a:endParaRPr lang="en-US" altLang="ja-JP" sz="2400" dirty="0" smtClean="0">
              <a:latin typeface="Montserrat Regular"/>
              <a:cs typeface="Montserrat Regular"/>
            </a:endParaRPr>
          </a:p>
          <a:p>
            <a:pPr marL="0" indent="0">
              <a:buNone/>
            </a:pPr>
            <a:r>
              <a:rPr lang="en-US" altLang="ja-JP" sz="2400" dirty="0" smtClean="0">
                <a:latin typeface="Montserrat Regular"/>
                <a:cs typeface="Montserrat Regular"/>
              </a:rPr>
              <a:t>From the plant library, you can access to the information on how </a:t>
            </a:r>
            <a:r>
              <a:rPr lang="en-US" altLang="ja-JP" sz="2400" dirty="0">
                <a:latin typeface="Montserrat Regular"/>
                <a:cs typeface="Montserrat Regular"/>
              </a:rPr>
              <a:t>to take care of </a:t>
            </a:r>
            <a:r>
              <a:rPr lang="en-US" altLang="ja-JP" sz="2400" dirty="0" smtClean="0">
                <a:latin typeface="Montserrat Regular"/>
                <a:cs typeface="Montserrat Regular"/>
              </a:rPr>
              <a:t>your plant.  </a:t>
            </a:r>
          </a:p>
        </p:txBody>
      </p:sp>
    </p:spTree>
    <p:extLst>
      <p:ext uri="{BB962C8B-B14F-4D97-AF65-F5344CB8AC3E}">
        <p14:creationId xmlns:p14="http://schemas.microsoft.com/office/powerpoint/2010/main" val="232395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16810" y="12095"/>
            <a:ext cx="8255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77143" y="483810"/>
            <a:ext cx="4807122" cy="701523"/>
          </a:xfrm>
        </p:spPr>
        <p:txBody>
          <a:bodyPr>
            <a:normAutofit fontScale="90000"/>
          </a:bodyPr>
          <a:lstStyle/>
          <a:p>
            <a:r>
              <a:rPr lang="en-US" altLang="ja-JP" sz="3100" dirty="0" smtClean="0">
                <a:latin typeface="Montserrat Regular"/>
                <a:cs typeface="Montserrat Regular"/>
              </a:rPr>
              <a:t>Something comes here</a:t>
            </a:r>
            <a:endParaRPr kumimoji="1" lang="ja-JP" altLang="en-US" sz="3200" dirty="0">
              <a:latin typeface="Montserrat Regular"/>
              <a:cs typeface="Montserrat Regular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727744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sz="2400" dirty="0" smtClean="0">
              <a:latin typeface="Montserrat Regular"/>
              <a:cs typeface="Montserrat Regular"/>
            </a:endParaRPr>
          </a:p>
          <a:p>
            <a:pPr marL="0" indent="0">
              <a:buNone/>
            </a:pPr>
            <a:r>
              <a:rPr lang="en-US" altLang="ja-JP" sz="2400" dirty="0" smtClean="0">
                <a:latin typeface="Montserrat Regular"/>
                <a:cs typeface="Montserrat Regular"/>
              </a:rPr>
              <a:t>Explain NUTURE???  I don’ know</a:t>
            </a:r>
            <a:r>
              <a:rPr lang="mr-IN" altLang="ja-JP" sz="2400" dirty="0" smtClean="0">
                <a:latin typeface="Montserrat Regular"/>
                <a:cs typeface="Montserrat Regular"/>
              </a:rPr>
              <a:t>…</a:t>
            </a:r>
            <a:r>
              <a:rPr lang="en-US" altLang="ja-JP" sz="2400" dirty="0" smtClean="0">
                <a:latin typeface="Montserrat Regular"/>
                <a:cs typeface="Montserrat Regular"/>
              </a:rPr>
              <a:t> In the end???</a:t>
            </a:r>
          </a:p>
          <a:p>
            <a:pPr marL="0" indent="0">
              <a:buNone/>
            </a:pPr>
            <a:endParaRPr kumimoji="1" lang="en-US" altLang="ja-JP" sz="2400" dirty="0">
              <a:latin typeface="Montserrat Regular"/>
              <a:cs typeface="Montserrat Regular"/>
            </a:endParaRPr>
          </a:p>
          <a:p>
            <a:pPr marL="0" indent="0">
              <a:buNone/>
            </a:pPr>
            <a:endParaRPr kumimoji="1" lang="ja-JP" altLang="en-US" sz="2400" dirty="0">
              <a:latin typeface="Montserrat Regular"/>
              <a:cs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3583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>
                <a:latin typeface="Avenir Book"/>
                <a:cs typeface="Avenir Book"/>
              </a:rPr>
              <a:t>Hope there are enough pages</a:t>
            </a:r>
            <a:r>
              <a:rPr kumimoji="1" lang="mr-IN" altLang="ja-JP" sz="2800" dirty="0" smtClean="0">
                <a:latin typeface="Avenir Book"/>
                <a:cs typeface="Avenir Book"/>
              </a:rPr>
              <a:t>…</a:t>
            </a:r>
            <a:endParaRPr kumimoji="1" lang="ja-JP" altLang="en-US" sz="2800" dirty="0">
              <a:latin typeface="Avenir Book"/>
              <a:cs typeface="Avenir Book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rcRect t="13312" b="13312"/>
          <a:stretch>
            <a:fillRect/>
          </a:stretch>
        </p:blipFill>
        <p:spPr>
          <a:xfrm>
            <a:off x="-1" y="1465492"/>
            <a:ext cx="9144001" cy="5404534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3963522" y="3079004"/>
            <a:ext cx="10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Than you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022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alpha val="64000"/>
              </a:schemeClr>
            </a:gs>
            <a:gs pos="29000">
              <a:schemeClr val="bg1"/>
            </a:gs>
          </a:gsLst>
          <a:lin ang="0" scaled="1"/>
          <a:tileRect/>
        </a:gradFill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137</Words>
  <Application>Microsoft Macintosh PowerPoint</Application>
  <PresentationFormat>画面に合わせる (4:3)</PresentationFormat>
  <Paragraphs>29</Paragraphs>
  <Slides>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8" baseType="lpstr">
      <vt:lpstr>ホワイト</vt:lpstr>
      <vt:lpstr>NURTURE</vt:lpstr>
      <vt:lpstr>PowerPoint プレゼンテーション</vt:lpstr>
      <vt:lpstr>PowerPoint プレゼンテーション</vt:lpstr>
      <vt:lpstr> Functionality</vt:lpstr>
      <vt:lpstr>Future plan</vt:lpstr>
      <vt:lpstr>Something comes here</vt:lpstr>
      <vt:lpstr>Hope there are enough pages…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NURTURES</dc:title>
  <dc:creator>IKI N</dc:creator>
  <cp:lastModifiedBy>IKI N</cp:lastModifiedBy>
  <cp:revision>31</cp:revision>
  <dcterms:created xsi:type="dcterms:W3CDTF">2019-12-12T22:38:54Z</dcterms:created>
  <dcterms:modified xsi:type="dcterms:W3CDTF">2019-12-13T07:26:04Z</dcterms:modified>
</cp:coreProperties>
</file>